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  <p:sldId id="288" r:id="rId17"/>
    <p:sldId id="289" r:id="rId18"/>
    <p:sldId id="290" r:id="rId19"/>
    <p:sldId id="292" r:id="rId20"/>
    <p:sldId id="291" r:id="rId21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FF"/>
    <a:srgbClr val="CC66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1825" y="3634740"/>
            <a:ext cx="1261745" cy="1130935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endParaRPr lang="en-US" altLang="zh-CN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3865</Words>
  <Application>WPS 演示</Application>
  <PresentationFormat>宽屏</PresentationFormat>
  <Paragraphs>657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861</cp:revision>
  <dcterms:created xsi:type="dcterms:W3CDTF">2019-07-25T04:20:53Z</dcterms:created>
  <dcterms:modified xsi:type="dcterms:W3CDTF">2019-07-25T04:20:53Z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